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9469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34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178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4"/>
        <p:guide pos="218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97" tIns="46599" rIns="93197" bIns="4659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413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97" tIns="46599" rIns="93197" bIns="4659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4113" y="696913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411663"/>
            <a:ext cx="5556250" cy="417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97" tIns="46599" rIns="93197" bIns="465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97" tIns="46599" rIns="93197" bIns="4659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413" y="8818563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97" tIns="46599" rIns="93197" bIns="4659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498BA134-9DA5-4DA6-8E65-A601679825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3375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62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441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065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62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185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66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51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40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902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8439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663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2" name="Group 638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304800"/>
                <a:gridCol w="381000"/>
                <a:gridCol w="304800"/>
                <a:gridCol w="242888"/>
                <a:gridCol w="365125"/>
                <a:gridCol w="366712"/>
                <a:gridCol w="396875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52400" y="584200"/>
            <a:ext cx="5867400" cy="200025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100"/>
              <a:t>Being the healthy parent that you are, you love to drink healthy drinks.  Your latest concoction consists are 10% carrot juice and 25% tomato juice.  The rest of the mixture has been decided by your accelerated math student based on how nice you have been lately.</a:t>
            </a:r>
          </a:p>
          <a:p>
            <a:endParaRPr lang="en-US" altLang="en-US" sz="1100"/>
          </a:p>
          <a:p>
            <a:r>
              <a:rPr lang="en-US" altLang="en-US" sz="1100"/>
              <a:t>A gallon (128 ounces) of the mixture has been prepared with 10% of the mixture being carrot juice, however you realize the tomato juice was accidentally left out.  In order to have the desired overall percentages, what is the MINIMUM amount of:</a:t>
            </a:r>
          </a:p>
          <a:p>
            <a:r>
              <a:rPr lang="en-US" altLang="en-US" sz="1100"/>
              <a:t>a)  carrot juice that must be added?</a:t>
            </a:r>
          </a:p>
          <a:p>
            <a:r>
              <a:rPr lang="en-US" altLang="en-US" sz="1100"/>
              <a:t>b)  tomato juice that must be added?</a:t>
            </a:r>
          </a:p>
          <a:p>
            <a:r>
              <a:rPr lang="en-US" altLang="en-US" sz="1100"/>
              <a:t>c)  total mixture there will be?                         </a:t>
            </a:r>
          </a:p>
          <a:p>
            <a:r>
              <a:rPr lang="en-US" altLang="en-US" sz="1100"/>
              <a:t>(Round all answers to the nearest whole ounce, if necessary.)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3454400" y="165100"/>
            <a:ext cx="5746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Parent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5586</TotalTime>
  <Words>141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115</cp:revision>
  <cp:lastPrinted>2001-04-26T02:59:36Z</cp:lastPrinted>
  <dcterms:created xsi:type="dcterms:W3CDTF">2000-09-03T02:04:07Z</dcterms:created>
  <dcterms:modified xsi:type="dcterms:W3CDTF">2014-05-03T20:55:57Z</dcterms:modified>
</cp:coreProperties>
</file>